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8"/>
  </p:notesMasterIdLst>
  <p:sldIdLst>
    <p:sldId id="256" r:id="rId3"/>
    <p:sldId id="257"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6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8" name="Rectangle 1"/>
          <p:cNvSpPr/>
          <p:nvPr/>
        </p:nvSpPr>
        <p:spPr>
          <a:xfrm>
            <a:off x="0" y="0"/>
            <a:ext cx="6858000" cy="9144000"/>
          </a:xfrm>
          <a:prstGeom prst="rect">
            <a:avLst/>
          </a:prstGeom>
          <a:solidFill>
            <a:srgbClr val="FFFFFF"/>
          </a:solidFill>
          <a:ln w="9360">
            <a:noFill/>
          </a:ln>
        </p:spPr>
      </p:sp>
      <p:sp>
        <p:nvSpPr>
          <p:cNvPr id="79" name="PlaceHolder 2"/>
          <p:cNvSpPr>
            <a:spLocks noGrp="1"/>
          </p:cNvSpPr>
          <p:nvPr>
            <p:ph type="body"/>
          </p:nvPr>
        </p:nvSpPr>
        <p:spPr>
          <a:xfrm>
            <a:off x="685800" y="4343400"/>
            <a:ext cx="5484960" cy="4113360"/>
          </a:xfrm>
          <a:prstGeom prst="rect">
            <a:avLst/>
          </a:prstGeom>
        </p:spPr>
        <p:txBody>
          <a:bodyPr lIns="0" tIns="0" rIns="0" bIns="0"/>
          <a:lstStyle/>
          <a:p>
            <a:r>
              <a:rPr lang="en-US" sz="1200">
                <a:latin typeface="Times New Roman"/>
              </a:rPr>
              <a:t>Click to edit the notes format</a:t>
            </a:r>
            <a:endParaRPr/>
          </a:p>
        </p:txBody>
      </p:sp>
    </p:spTree>
    <p:extLst>
      <p:ext uri="{BB962C8B-B14F-4D97-AF65-F5344CB8AC3E}">
        <p14:creationId xmlns:p14="http://schemas.microsoft.com/office/powerpoint/2010/main" val="15314150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685800" y="4343400"/>
            <a:ext cx="5486400" cy="411480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457200" y="1981080"/>
            <a:ext cx="8228160" cy="1962000"/>
          </a:xfrm>
          <a:prstGeom prst="rect">
            <a:avLst/>
          </a:prstGeom>
        </p:spPr>
        <p:txBody>
          <a:bodyPr lIns="90000" tIns="46800" rIns="90000" bIns="46800"/>
          <a:lstStyle/>
          <a:p>
            <a:endParaRPr/>
          </a:p>
        </p:txBody>
      </p:sp>
      <p:sp>
        <p:nvSpPr>
          <p:cNvPr id="28" name="PlaceHolder 3"/>
          <p:cNvSpPr>
            <a:spLocks noGrp="1"/>
          </p:cNvSpPr>
          <p:nvPr>
            <p:ph type="body"/>
          </p:nvPr>
        </p:nvSpPr>
        <p:spPr>
          <a:xfrm>
            <a:off x="457200" y="4129920"/>
            <a:ext cx="8228160" cy="196200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31"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32" name="PlaceHolder 4"/>
          <p:cNvSpPr>
            <a:spLocks noGrp="1"/>
          </p:cNvSpPr>
          <p:nvPr>
            <p:ph type="body"/>
          </p:nvPr>
        </p:nvSpPr>
        <p:spPr>
          <a:xfrm>
            <a:off x="4673520" y="4129920"/>
            <a:ext cx="4015080" cy="1962000"/>
          </a:xfrm>
          <a:prstGeom prst="rect">
            <a:avLst/>
          </a:prstGeom>
        </p:spPr>
        <p:txBody>
          <a:bodyPr lIns="90000" tIns="46800" rIns="90000" bIns="46800"/>
          <a:lstStyle/>
          <a:p>
            <a:endParaRPr/>
          </a:p>
        </p:txBody>
      </p:sp>
      <p:sp>
        <p:nvSpPr>
          <p:cNvPr id="33" name="PlaceHolder 5"/>
          <p:cNvSpPr>
            <a:spLocks noGrp="1"/>
          </p:cNvSpPr>
          <p:nvPr>
            <p:ph type="body"/>
          </p:nvPr>
        </p:nvSpPr>
        <p:spPr>
          <a:xfrm>
            <a:off x="457200" y="4129920"/>
            <a:ext cx="4015080" cy="196200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457200" y="1981080"/>
            <a:ext cx="8228160" cy="4113360"/>
          </a:xfrm>
          <a:prstGeom prst="rect">
            <a:avLst/>
          </a:prstGeom>
        </p:spPr>
        <p:txBody>
          <a:bodyPr lIns="90000" tIns="46800" rIns="90000" bIns="46800"/>
          <a:lstStyle/>
          <a:p>
            <a:endParaRPr/>
          </a:p>
        </p:txBody>
      </p:sp>
      <p:sp>
        <p:nvSpPr>
          <p:cNvPr id="36" name="PlaceHolder 3"/>
          <p:cNvSpPr>
            <a:spLocks noGrp="1"/>
          </p:cNvSpPr>
          <p:nvPr>
            <p:ph type="body"/>
          </p:nvPr>
        </p:nvSpPr>
        <p:spPr>
          <a:xfrm>
            <a:off x="457200" y="1981080"/>
            <a:ext cx="8228160" cy="4113360"/>
          </a:xfrm>
          <a:prstGeom prst="rect">
            <a:avLst/>
          </a:prstGeom>
        </p:spPr>
        <p:txBody>
          <a:bodyPr lIns="90000" tIns="46800" rIns="90000" bIns="46800"/>
          <a:lstStyle/>
          <a:p>
            <a:endParaRPr/>
          </a:p>
        </p:txBody>
      </p:sp>
      <p:pic>
        <p:nvPicPr>
          <p:cNvPr id="37" name="Picture 36"/>
          <p:cNvPicPr/>
          <p:nvPr/>
        </p:nvPicPr>
        <p:blipFill>
          <a:blip r:embed="rId2"/>
          <a:stretch/>
        </p:blipFill>
        <p:spPr>
          <a:xfrm>
            <a:off x="1993320" y="1981080"/>
            <a:ext cx="5155560" cy="4113360"/>
          </a:xfrm>
          <a:prstGeom prst="rect">
            <a:avLst/>
          </a:prstGeom>
          <a:ln>
            <a:noFill/>
          </a:ln>
        </p:spPr>
      </p:pic>
      <p:pic>
        <p:nvPicPr>
          <p:cNvPr id="38" name="Picture 37"/>
          <p:cNvPicPr/>
          <p:nvPr/>
        </p:nvPicPr>
        <p:blipFill>
          <a:blip r:embed="rId2"/>
          <a:stretch/>
        </p:blipFill>
        <p:spPr>
          <a:xfrm>
            <a:off x="1993320" y="1981080"/>
            <a:ext cx="5155560" cy="41133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45" name="PlaceHolder 2"/>
          <p:cNvSpPr>
            <a:spLocks noGrp="1"/>
          </p:cNvSpPr>
          <p:nvPr>
            <p:ph type="subTitle"/>
          </p:nvPr>
        </p:nvSpPr>
        <p:spPr>
          <a:xfrm>
            <a:off x="457200" y="1981080"/>
            <a:ext cx="8228160" cy="411336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47" name="PlaceHolder 2"/>
          <p:cNvSpPr>
            <a:spLocks noGrp="1"/>
          </p:cNvSpPr>
          <p:nvPr>
            <p:ph type="body"/>
          </p:nvPr>
        </p:nvSpPr>
        <p:spPr>
          <a:xfrm>
            <a:off x="457200" y="1981080"/>
            <a:ext cx="8228160" cy="4113360"/>
          </a:xfrm>
          <a:prstGeom prst="rect">
            <a:avLst/>
          </a:prstGeom>
        </p:spPr>
        <p:txBody>
          <a:bodyPr lIns="90000" tIns="46800" rIns="90000" bIns="4680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49" name="PlaceHolder 2"/>
          <p:cNvSpPr>
            <a:spLocks noGrp="1"/>
          </p:cNvSpPr>
          <p:nvPr>
            <p:ph type="body"/>
          </p:nvPr>
        </p:nvSpPr>
        <p:spPr>
          <a:xfrm>
            <a:off x="457200" y="1981080"/>
            <a:ext cx="4015080" cy="4113360"/>
          </a:xfrm>
          <a:prstGeom prst="rect">
            <a:avLst/>
          </a:prstGeom>
        </p:spPr>
        <p:txBody>
          <a:bodyPr lIns="90000" tIns="46800" rIns="90000" bIns="46800"/>
          <a:lstStyle/>
          <a:p>
            <a:endParaRPr/>
          </a:p>
        </p:txBody>
      </p:sp>
      <p:sp>
        <p:nvSpPr>
          <p:cNvPr id="50" name="PlaceHolder 3"/>
          <p:cNvSpPr>
            <a:spLocks noGrp="1"/>
          </p:cNvSpPr>
          <p:nvPr>
            <p:ph type="body"/>
          </p:nvPr>
        </p:nvSpPr>
        <p:spPr>
          <a:xfrm>
            <a:off x="4673520" y="1981080"/>
            <a:ext cx="4015080" cy="4113360"/>
          </a:xfrm>
          <a:prstGeom prst="rect">
            <a:avLst/>
          </a:prstGeom>
        </p:spPr>
        <p:txBody>
          <a:bodyPr lIns="90000" tIns="46800" rIns="90000" bIns="4680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380880"/>
            <a:ext cx="8228160" cy="63525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54"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55" name="PlaceHolder 3"/>
          <p:cNvSpPr>
            <a:spLocks noGrp="1"/>
          </p:cNvSpPr>
          <p:nvPr>
            <p:ph type="body"/>
          </p:nvPr>
        </p:nvSpPr>
        <p:spPr>
          <a:xfrm>
            <a:off x="457200" y="4129920"/>
            <a:ext cx="4015080" cy="1962000"/>
          </a:xfrm>
          <a:prstGeom prst="rect">
            <a:avLst/>
          </a:prstGeom>
        </p:spPr>
        <p:txBody>
          <a:bodyPr lIns="90000" tIns="46800" rIns="90000" bIns="46800"/>
          <a:lstStyle/>
          <a:p>
            <a:endParaRPr/>
          </a:p>
        </p:txBody>
      </p:sp>
      <p:sp>
        <p:nvSpPr>
          <p:cNvPr id="56" name="PlaceHolder 4"/>
          <p:cNvSpPr>
            <a:spLocks noGrp="1"/>
          </p:cNvSpPr>
          <p:nvPr>
            <p:ph type="body"/>
          </p:nvPr>
        </p:nvSpPr>
        <p:spPr>
          <a:xfrm>
            <a:off x="4673520" y="1981080"/>
            <a:ext cx="4015080" cy="4113360"/>
          </a:xfrm>
          <a:prstGeom prst="rect">
            <a:avLst/>
          </a:prstGeom>
        </p:spPr>
        <p:txBody>
          <a:bodyPr lIns="90000" tIns="46800" rIns="90000" bIns="4680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457200" y="1981080"/>
            <a:ext cx="8228160" cy="411336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58" name="PlaceHolder 2"/>
          <p:cNvSpPr>
            <a:spLocks noGrp="1"/>
          </p:cNvSpPr>
          <p:nvPr>
            <p:ph type="body"/>
          </p:nvPr>
        </p:nvSpPr>
        <p:spPr>
          <a:xfrm>
            <a:off x="457200" y="1981080"/>
            <a:ext cx="4015080" cy="4113360"/>
          </a:xfrm>
          <a:prstGeom prst="rect">
            <a:avLst/>
          </a:prstGeom>
        </p:spPr>
        <p:txBody>
          <a:bodyPr lIns="90000" tIns="46800" rIns="90000" bIns="46800"/>
          <a:lstStyle/>
          <a:p>
            <a:endParaRPr/>
          </a:p>
        </p:txBody>
      </p:sp>
      <p:sp>
        <p:nvSpPr>
          <p:cNvPr id="59"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60" name="PlaceHolder 4"/>
          <p:cNvSpPr>
            <a:spLocks noGrp="1"/>
          </p:cNvSpPr>
          <p:nvPr>
            <p:ph type="body"/>
          </p:nvPr>
        </p:nvSpPr>
        <p:spPr>
          <a:xfrm>
            <a:off x="4673520" y="4129920"/>
            <a:ext cx="4015080" cy="1962000"/>
          </a:xfrm>
          <a:prstGeom prst="rect">
            <a:avLst/>
          </a:prstGeom>
        </p:spPr>
        <p:txBody>
          <a:bodyPr lIns="90000" tIns="46800" rIns="90000" bIns="4680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62"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63"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64" name="PlaceHolder 4"/>
          <p:cNvSpPr>
            <a:spLocks noGrp="1"/>
          </p:cNvSpPr>
          <p:nvPr>
            <p:ph type="body"/>
          </p:nvPr>
        </p:nvSpPr>
        <p:spPr>
          <a:xfrm>
            <a:off x="457200" y="4129920"/>
            <a:ext cx="8228160" cy="1962000"/>
          </a:xfrm>
          <a:prstGeom prst="rect">
            <a:avLst/>
          </a:prstGeom>
        </p:spPr>
        <p:txBody>
          <a:bodyPr lIns="90000" tIns="46800" rIns="90000" bIns="4680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66" name="PlaceHolder 2"/>
          <p:cNvSpPr>
            <a:spLocks noGrp="1"/>
          </p:cNvSpPr>
          <p:nvPr>
            <p:ph type="body"/>
          </p:nvPr>
        </p:nvSpPr>
        <p:spPr>
          <a:xfrm>
            <a:off x="457200" y="1981080"/>
            <a:ext cx="8228160" cy="1962000"/>
          </a:xfrm>
          <a:prstGeom prst="rect">
            <a:avLst/>
          </a:prstGeom>
        </p:spPr>
        <p:txBody>
          <a:bodyPr lIns="90000" tIns="46800" rIns="90000" bIns="46800"/>
          <a:lstStyle/>
          <a:p>
            <a:endParaRPr/>
          </a:p>
        </p:txBody>
      </p:sp>
      <p:sp>
        <p:nvSpPr>
          <p:cNvPr id="67" name="PlaceHolder 3"/>
          <p:cNvSpPr>
            <a:spLocks noGrp="1"/>
          </p:cNvSpPr>
          <p:nvPr>
            <p:ph type="body"/>
          </p:nvPr>
        </p:nvSpPr>
        <p:spPr>
          <a:xfrm>
            <a:off x="457200" y="4129920"/>
            <a:ext cx="8228160" cy="1962000"/>
          </a:xfrm>
          <a:prstGeom prst="rect">
            <a:avLst/>
          </a:prstGeom>
        </p:spPr>
        <p:txBody>
          <a:bodyPr lIns="90000" tIns="46800" rIns="90000" bIns="4680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69"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70"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71" name="PlaceHolder 4"/>
          <p:cNvSpPr>
            <a:spLocks noGrp="1"/>
          </p:cNvSpPr>
          <p:nvPr>
            <p:ph type="body"/>
          </p:nvPr>
        </p:nvSpPr>
        <p:spPr>
          <a:xfrm>
            <a:off x="4673520" y="4129920"/>
            <a:ext cx="4015080" cy="1962000"/>
          </a:xfrm>
          <a:prstGeom prst="rect">
            <a:avLst/>
          </a:prstGeom>
        </p:spPr>
        <p:txBody>
          <a:bodyPr lIns="90000" tIns="46800" rIns="90000" bIns="46800"/>
          <a:lstStyle/>
          <a:p>
            <a:endParaRPr/>
          </a:p>
        </p:txBody>
      </p:sp>
      <p:sp>
        <p:nvSpPr>
          <p:cNvPr id="72" name="PlaceHolder 5"/>
          <p:cNvSpPr>
            <a:spLocks noGrp="1"/>
          </p:cNvSpPr>
          <p:nvPr>
            <p:ph type="body"/>
          </p:nvPr>
        </p:nvSpPr>
        <p:spPr>
          <a:xfrm>
            <a:off x="457200" y="4129920"/>
            <a:ext cx="4015080" cy="1962000"/>
          </a:xfrm>
          <a:prstGeom prst="rect">
            <a:avLst/>
          </a:prstGeom>
        </p:spPr>
        <p:txBody>
          <a:bodyPr lIns="90000" tIns="46800" rIns="90000" bIns="4680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74" name="PlaceHolder 2"/>
          <p:cNvSpPr>
            <a:spLocks noGrp="1"/>
          </p:cNvSpPr>
          <p:nvPr>
            <p:ph type="body"/>
          </p:nvPr>
        </p:nvSpPr>
        <p:spPr>
          <a:xfrm>
            <a:off x="457200" y="1981080"/>
            <a:ext cx="8228160" cy="4113360"/>
          </a:xfrm>
          <a:prstGeom prst="rect">
            <a:avLst/>
          </a:prstGeom>
        </p:spPr>
        <p:txBody>
          <a:bodyPr lIns="90000" tIns="46800" rIns="90000" bIns="46800"/>
          <a:lstStyle/>
          <a:p>
            <a:endParaRPr/>
          </a:p>
        </p:txBody>
      </p:sp>
      <p:sp>
        <p:nvSpPr>
          <p:cNvPr id="75" name="PlaceHolder 3"/>
          <p:cNvSpPr>
            <a:spLocks noGrp="1"/>
          </p:cNvSpPr>
          <p:nvPr>
            <p:ph type="body"/>
          </p:nvPr>
        </p:nvSpPr>
        <p:spPr>
          <a:xfrm>
            <a:off x="457200" y="1981080"/>
            <a:ext cx="8228160" cy="4113360"/>
          </a:xfrm>
          <a:prstGeom prst="rect">
            <a:avLst/>
          </a:prstGeom>
        </p:spPr>
        <p:txBody>
          <a:bodyPr lIns="90000" tIns="46800" rIns="90000" bIns="46800"/>
          <a:lstStyle/>
          <a:p>
            <a:endParaRPr/>
          </a:p>
        </p:txBody>
      </p:sp>
      <p:pic>
        <p:nvPicPr>
          <p:cNvPr id="76" name="Picture 75"/>
          <p:cNvPicPr/>
          <p:nvPr/>
        </p:nvPicPr>
        <p:blipFill>
          <a:blip r:embed="rId2"/>
          <a:stretch/>
        </p:blipFill>
        <p:spPr>
          <a:xfrm>
            <a:off x="1993320" y="1981080"/>
            <a:ext cx="5155560" cy="4113360"/>
          </a:xfrm>
          <a:prstGeom prst="rect">
            <a:avLst/>
          </a:prstGeom>
          <a:ln>
            <a:noFill/>
          </a:ln>
        </p:spPr>
      </p:pic>
      <p:pic>
        <p:nvPicPr>
          <p:cNvPr id="77" name="Picture 76"/>
          <p:cNvPicPr/>
          <p:nvPr/>
        </p:nvPicPr>
        <p:blipFill>
          <a:blip r:embed="rId2"/>
          <a:stretch/>
        </p:blipFill>
        <p:spPr>
          <a:xfrm>
            <a:off x="1993320" y="1981080"/>
            <a:ext cx="5155560" cy="411336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457200" y="1981080"/>
            <a:ext cx="8228160" cy="411336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457200" y="1981080"/>
            <a:ext cx="4015080" cy="4113360"/>
          </a:xfrm>
          <a:prstGeom prst="rect">
            <a:avLst/>
          </a:prstGeom>
        </p:spPr>
        <p:txBody>
          <a:bodyPr lIns="90000" tIns="46800" rIns="90000" bIns="46800"/>
          <a:lstStyle/>
          <a:p>
            <a:endParaRPr/>
          </a:p>
        </p:txBody>
      </p:sp>
      <p:sp>
        <p:nvSpPr>
          <p:cNvPr id="11" name="PlaceHolder 3"/>
          <p:cNvSpPr>
            <a:spLocks noGrp="1"/>
          </p:cNvSpPr>
          <p:nvPr>
            <p:ph type="body"/>
          </p:nvPr>
        </p:nvSpPr>
        <p:spPr>
          <a:xfrm>
            <a:off x="4673520" y="1981080"/>
            <a:ext cx="4015080" cy="411336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380880"/>
            <a:ext cx="8228160" cy="63525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16" name="PlaceHolder 3"/>
          <p:cNvSpPr>
            <a:spLocks noGrp="1"/>
          </p:cNvSpPr>
          <p:nvPr>
            <p:ph type="body"/>
          </p:nvPr>
        </p:nvSpPr>
        <p:spPr>
          <a:xfrm>
            <a:off x="457200" y="4129920"/>
            <a:ext cx="4015080" cy="1962000"/>
          </a:xfrm>
          <a:prstGeom prst="rect">
            <a:avLst/>
          </a:prstGeom>
        </p:spPr>
        <p:txBody>
          <a:bodyPr lIns="90000" tIns="46800" rIns="90000" bIns="46800"/>
          <a:lstStyle/>
          <a:p>
            <a:endParaRPr/>
          </a:p>
        </p:txBody>
      </p:sp>
      <p:sp>
        <p:nvSpPr>
          <p:cNvPr id="17" name="PlaceHolder 4"/>
          <p:cNvSpPr>
            <a:spLocks noGrp="1"/>
          </p:cNvSpPr>
          <p:nvPr>
            <p:ph type="body"/>
          </p:nvPr>
        </p:nvSpPr>
        <p:spPr>
          <a:xfrm>
            <a:off x="4673520" y="1981080"/>
            <a:ext cx="4015080" cy="411336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457200" y="1981080"/>
            <a:ext cx="4015080" cy="4113360"/>
          </a:xfrm>
          <a:prstGeom prst="rect">
            <a:avLst/>
          </a:prstGeom>
        </p:spPr>
        <p:txBody>
          <a:bodyPr lIns="90000" tIns="46800" rIns="90000" bIns="46800"/>
          <a:lstStyle/>
          <a:p>
            <a:endParaRPr/>
          </a:p>
        </p:txBody>
      </p:sp>
      <p:sp>
        <p:nvSpPr>
          <p:cNvPr id="20"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21" name="PlaceHolder 4"/>
          <p:cNvSpPr>
            <a:spLocks noGrp="1"/>
          </p:cNvSpPr>
          <p:nvPr>
            <p:ph type="body"/>
          </p:nvPr>
        </p:nvSpPr>
        <p:spPr>
          <a:xfrm>
            <a:off x="4673520" y="4129920"/>
            <a:ext cx="4015080" cy="196200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457200" y="1981080"/>
            <a:ext cx="4015080" cy="1962000"/>
          </a:xfrm>
          <a:prstGeom prst="rect">
            <a:avLst/>
          </a:prstGeom>
        </p:spPr>
        <p:txBody>
          <a:bodyPr lIns="90000" tIns="46800" rIns="90000" bIns="46800"/>
          <a:lstStyle/>
          <a:p>
            <a:endParaRPr/>
          </a:p>
        </p:txBody>
      </p:sp>
      <p:sp>
        <p:nvSpPr>
          <p:cNvPr id="24" name="PlaceHolder 3"/>
          <p:cNvSpPr>
            <a:spLocks noGrp="1"/>
          </p:cNvSpPr>
          <p:nvPr>
            <p:ph type="body"/>
          </p:nvPr>
        </p:nvSpPr>
        <p:spPr>
          <a:xfrm>
            <a:off x="4673520" y="1981080"/>
            <a:ext cx="4015080" cy="1962000"/>
          </a:xfrm>
          <a:prstGeom prst="rect">
            <a:avLst/>
          </a:prstGeom>
        </p:spPr>
        <p:txBody>
          <a:bodyPr lIns="90000" tIns="46800" rIns="90000" bIns="46800"/>
          <a:lstStyle/>
          <a:p>
            <a:endParaRPr/>
          </a:p>
        </p:txBody>
      </p:sp>
      <p:sp>
        <p:nvSpPr>
          <p:cNvPr id="25" name="PlaceHolder 4"/>
          <p:cNvSpPr>
            <a:spLocks noGrp="1"/>
          </p:cNvSpPr>
          <p:nvPr>
            <p:ph type="body"/>
          </p:nvPr>
        </p:nvSpPr>
        <p:spPr>
          <a:xfrm>
            <a:off x="457200" y="4129920"/>
            <a:ext cx="8228160" cy="196200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380880"/>
            <a:ext cx="8228160" cy="1370160"/>
          </a:xfrm>
          <a:prstGeom prst="rect">
            <a:avLst/>
          </a:prstGeom>
        </p:spPr>
        <p:txBody>
          <a:bodyPr lIns="90000" tIns="46800" rIns="90000" bIns="46800" anchor="ctr"/>
          <a:lstStyle/>
          <a:p>
            <a:pPr algn="ctr"/>
            <a:r>
              <a:rPr lang="en-US" sz="4400">
                <a:latin typeface="Tahoma"/>
              </a:rPr>
              <a:t>Click to edit the title text format</a:t>
            </a:r>
            <a:endParaRPr/>
          </a:p>
        </p:txBody>
      </p:sp>
      <p:sp>
        <p:nvSpPr>
          <p:cNvPr id="6" name="PlaceHolder 2"/>
          <p:cNvSpPr>
            <a:spLocks noGrp="1"/>
          </p:cNvSpPr>
          <p:nvPr>
            <p:ph type="body"/>
          </p:nvPr>
        </p:nvSpPr>
        <p:spPr>
          <a:xfrm>
            <a:off x="457200" y="1981080"/>
            <a:ext cx="8228160" cy="4113360"/>
          </a:xfrm>
          <a:prstGeom prst="rect">
            <a:avLst/>
          </a:prstGeom>
        </p:spPr>
        <p:txBody>
          <a:bodyPr lIns="90000" tIns="46800" rIns="90000" bIns="46800"/>
          <a:lstStyle/>
          <a:p>
            <a:r>
              <a:rPr lang="en-US" sz="3200">
                <a:latin typeface="Tahoma"/>
              </a:rPr>
              <a:t>Click to edit the outline text format</a:t>
            </a:r>
            <a:endParaRPr/>
          </a:p>
          <a:p>
            <a:pPr lvl="1"/>
            <a:r>
              <a:rPr lang="en-US" sz="2800">
                <a:latin typeface="Tahoma"/>
              </a:rPr>
              <a:t>Second Outline Level</a:t>
            </a:r>
            <a:endParaRPr/>
          </a:p>
          <a:p>
            <a:pPr lvl="2">
              <a:buFont typeface="Times New Roman"/>
              <a:buChar char="•"/>
            </a:pPr>
            <a:r>
              <a:rPr lang="en-US" sz="2400">
                <a:latin typeface="Tahoma"/>
              </a:rPr>
              <a:t>Third Outline Level</a:t>
            </a:r>
            <a:endParaRPr/>
          </a:p>
          <a:p>
            <a:pPr lvl="3">
              <a:buFont typeface="Times New Roman"/>
              <a:buChar char="–"/>
            </a:pPr>
            <a:r>
              <a:rPr lang="en-US" sz="2000">
                <a:latin typeface="Tahoma"/>
              </a:rPr>
              <a:t>Fourth Outline Level</a:t>
            </a:r>
            <a:endParaRPr/>
          </a:p>
          <a:p>
            <a:pPr lvl="4">
              <a:buFont typeface="Times New Roman"/>
              <a:buChar char="»"/>
            </a:pPr>
            <a:r>
              <a:rPr lang="en-US" sz="2000">
                <a:latin typeface="Tahoma"/>
              </a:rPr>
              <a:t>Fifth Outline Level</a:t>
            </a:r>
            <a:endParaRPr/>
          </a:p>
          <a:p>
            <a:pPr lvl="5">
              <a:buFont typeface="Times New Roman"/>
              <a:buChar char="»"/>
            </a:pPr>
            <a:r>
              <a:rPr lang="en-US" sz="2000">
                <a:latin typeface="Tahoma"/>
              </a:rPr>
              <a:t>Sixth Outline Level</a:t>
            </a:r>
            <a:endParaRPr/>
          </a:p>
          <a:p>
            <a:pPr lvl="6">
              <a:buFont typeface="Times New Roman"/>
              <a:buChar char="»"/>
            </a:pPr>
            <a:r>
              <a:rPr lang="en-US" sz="2000">
                <a:latin typeface="Tahoma"/>
              </a:rPr>
              <a:t>Seventh Outline Level</a:t>
            </a:r>
            <a:endParaRPr/>
          </a:p>
        </p:txBody>
      </p:sp>
      <p:sp>
        <p:nvSpPr>
          <p:cNvPr id="2" name="PlaceHolder 3"/>
          <p:cNvSpPr>
            <a:spLocks noGrp="1"/>
          </p:cNvSpPr>
          <p:nvPr>
            <p:ph type="dt"/>
          </p:nvPr>
        </p:nvSpPr>
        <p:spPr>
          <a:xfrm>
            <a:off x="457200" y="6245280"/>
            <a:ext cx="2131920" cy="474480"/>
          </a:xfrm>
          <a:prstGeom prst="rect">
            <a:avLst/>
          </a:prstGeom>
        </p:spPr>
        <p:txBody>
          <a:bodyPr lIns="90000" tIns="46800" rIns="90000" bIns="46800" anchor="b"/>
          <a:lstStyle/>
          <a:p>
            <a:r>
              <a:rPr lang="en-US">
                <a:latin typeface="Arial"/>
              </a:rPr>
              <a:t>&lt;date/time&gt;</a:t>
            </a:r>
            <a:endParaRPr/>
          </a:p>
        </p:txBody>
      </p:sp>
      <p:sp>
        <p:nvSpPr>
          <p:cNvPr id="3" name="PlaceHolder 4"/>
          <p:cNvSpPr>
            <a:spLocks noGrp="1"/>
          </p:cNvSpPr>
          <p:nvPr>
            <p:ph type="ftr"/>
          </p:nvPr>
        </p:nvSpPr>
        <p:spPr>
          <a:xfrm>
            <a:off x="3123720" y="6245280"/>
            <a:ext cx="2894040" cy="474480"/>
          </a:xfrm>
          <a:prstGeom prst="rect">
            <a:avLst/>
          </a:prstGeom>
        </p:spPr>
        <p:txBody>
          <a:bodyPr lIns="90000" tIns="46800" rIns="90000" bIns="46800" anchor="b"/>
          <a:lstStyle/>
          <a:p>
            <a:r>
              <a:rPr lang="en-US">
                <a:latin typeface="Arial"/>
              </a:rPr>
              <a:t>&lt;footer&gt;</a:t>
            </a:r>
            <a:endParaRPr/>
          </a:p>
        </p:txBody>
      </p:sp>
      <p:sp>
        <p:nvSpPr>
          <p:cNvPr id="4" name="PlaceHolder 5"/>
          <p:cNvSpPr>
            <a:spLocks noGrp="1"/>
          </p:cNvSpPr>
          <p:nvPr>
            <p:ph type="sldNum"/>
          </p:nvPr>
        </p:nvSpPr>
        <p:spPr>
          <a:xfrm>
            <a:off x="6552720" y="6245280"/>
            <a:ext cx="2132280" cy="474480"/>
          </a:xfrm>
          <a:prstGeom prst="rect">
            <a:avLst/>
          </a:prstGeom>
        </p:spPr>
        <p:txBody>
          <a:bodyPr lIns="90000" tIns="46800" rIns="90000" bIns="46800" anchor="b"/>
          <a:lstStyle/>
          <a:p>
            <a:fld id="{00B1968E-A6C3-4605-986D-8EC6D6D10963}"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685800" y="1676160"/>
            <a:ext cx="7770960" cy="1827000"/>
          </a:xfrm>
          <a:prstGeom prst="rect">
            <a:avLst/>
          </a:prstGeom>
        </p:spPr>
        <p:txBody>
          <a:bodyPr lIns="90000" tIns="46800" rIns="90000" bIns="46800" anchor="ctr"/>
          <a:lstStyle/>
          <a:p>
            <a:pPr algn="ctr"/>
            <a:r>
              <a:rPr lang="en-US" sz="4400">
                <a:latin typeface="Tahoma"/>
              </a:rPr>
              <a:t>Click to edit the title text format</a:t>
            </a:r>
            <a:endParaRPr/>
          </a:p>
        </p:txBody>
      </p:sp>
      <p:sp>
        <p:nvSpPr>
          <p:cNvPr id="40" name="PlaceHolder 2"/>
          <p:cNvSpPr>
            <a:spLocks noGrp="1"/>
          </p:cNvSpPr>
          <p:nvPr>
            <p:ph type="dt"/>
          </p:nvPr>
        </p:nvSpPr>
        <p:spPr>
          <a:xfrm>
            <a:off x="457200" y="6245280"/>
            <a:ext cx="2131920" cy="474480"/>
          </a:xfrm>
          <a:prstGeom prst="rect">
            <a:avLst/>
          </a:prstGeom>
        </p:spPr>
        <p:txBody>
          <a:bodyPr lIns="90000" tIns="46800" rIns="90000" bIns="46800" anchor="b"/>
          <a:lstStyle/>
          <a:p>
            <a:pPr>
              <a:lnSpc>
                <a:spcPct val="100000"/>
              </a:lnSpc>
            </a:pPr>
            <a:r>
              <a:rPr lang="en-US" sz="1400">
                <a:solidFill>
                  <a:srgbClr val="FFFFFF"/>
                </a:solidFill>
                <a:latin typeface="Times New Roman"/>
              </a:rPr>
              <a:t>&lt;date/time&gt;</a:t>
            </a:r>
            <a:endParaRPr/>
          </a:p>
        </p:txBody>
      </p:sp>
      <p:sp>
        <p:nvSpPr>
          <p:cNvPr id="41" name="PlaceHolder 3"/>
          <p:cNvSpPr>
            <a:spLocks noGrp="1"/>
          </p:cNvSpPr>
          <p:nvPr>
            <p:ph type="ftr"/>
          </p:nvPr>
        </p:nvSpPr>
        <p:spPr>
          <a:xfrm>
            <a:off x="3123720" y="6245280"/>
            <a:ext cx="2894040" cy="474480"/>
          </a:xfrm>
          <a:prstGeom prst="rect">
            <a:avLst/>
          </a:prstGeom>
        </p:spPr>
        <p:txBody>
          <a:bodyPr lIns="90000" tIns="46800" rIns="90000" bIns="46800" anchor="b"/>
          <a:lstStyle/>
          <a:p>
            <a:pPr algn="ctr">
              <a:lnSpc>
                <a:spcPct val="100000"/>
              </a:lnSpc>
            </a:pPr>
            <a:r>
              <a:rPr lang="en-US" sz="1400">
                <a:solidFill>
                  <a:srgbClr val="FFFFFF"/>
                </a:solidFill>
                <a:latin typeface="Times New Roman"/>
              </a:rPr>
              <a:t>&lt;footer&gt;</a:t>
            </a:r>
            <a:endParaRPr/>
          </a:p>
        </p:txBody>
      </p:sp>
      <p:sp>
        <p:nvSpPr>
          <p:cNvPr id="42" name="PlaceHolder 4"/>
          <p:cNvSpPr>
            <a:spLocks noGrp="1"/>
          </p:cNvSpPr>
          <p:nvPr>
            <p:ph type="sldNum"/>
          </p:nvPr>
        </p:nvSpPr>
        <p:spPr>
          <a:xfrm>
            <a:off x="6552720" y="6245280"/>
            <a:ext cx="2132280" cy="474480"/>
          </a:xfrm>
          <a:prstGeom prst="rect">
            <a:avLst/>
          </a:prstGeom>
        </p:spPr>
        <p:txBody>
          <a:bodyPr lIns="90000" tIns="46800" rIns="90000" bIns="46800" anchor="b"/>
          <a:lstStyle/>
          <a:p>
            <a:pPr algn="r">
              <a:lnSpc>
                <a:spcPct val="100000"/>
              </a:lnSpc>
            </a:pPr>
            <a:fld id="{EF18EBDB-9E20-4640-BBE7-E89F84D7DEF6}" type="slidenum">
              <a:rPr lang="en-US" sz="1400">
                <a:solidFill>
                  <a:srgbClr val="FFFFFF"/>
                </a:solidFill>
                <a:latin typeface="Times New Roman"/>
              </a:rPr>
              <a:t>‹#›</a:t>
            </a:fld>
            <a:endParaRPr/>
          </a:p>
        </p:txBody>
      </p:sp>
      <p:sp>
        <p:nvSpPr>
          <p:cNvPr id="43" name="PlaceHolder 5"/>
          <p:cNvSpPr>
            <a:spLocks noGrp="1"/>
          </p:cNvSpPr>
          <p:nvPr>
            <p:ph type="body"/>
          </p:nvPr>
        </p:nvSpPr>
        <p:spPr>
          <a:xfrm>
            <a:off x="457200" y="1604880"/>
            <a:ext cx="8228160" cy="4524480"/>
          </a:xfrm>
          <a:prstGeom prst="rect">
            <a:avLst/>
          </a:prstGeom>
        </p:spPr>
        <p:txBody>
          <a:bodyPr lIns="0" tIns="0" rIns="0" bIns="0"/>
          <a:lstStyle/>
          <a:p>
            <a:r>
              <a:rPr lang="en-US" sz="3200">
                <a:latin typeface="Tahoma"/>
              </a:rPr>
              <a:t>Click to edit the outline text format</a:t>
            </a:r>
            <a:endParaRPr/>
          </a:p>
          <a:p>
            <a:pPr lvl="1"/>
            <a:r>
              <a:rPr lang="en-US" sz="2800">
                <a:latin typeface="Tahoma"/>
              </a:rPr>
              <a:t>Second Outline Level</a:t>
            </a:r>
            <a:endParaRPr/>
          </a:p>
          <a:p>
            <a:pPr lvl="2">
              <a:buFont typeface="Times New Roman"/>
              <a:buChar char="•"/>
            </a:pPr>
            <a:r>
              <a:rPr lang="en-US" sz="2400">
                <a:latin typeface="Tahoma"/>
              </a:rPr>
              <a:t>Third Outline Level</a:t>
            </a:r>
            <a:endParaRPr/>
          </a:p>
          <a:p>
            <a:pPr lvl="3">
              <a:buFont typeface="Times New Roman"/>
              <a:buChar char="–"/>
            </a:pPr>
            <a:r>
              <a:rPr lang="en-US" sz="2000">
                <a:latin typeface="Tahoma"/>
              </a:rPr>
              <a:t>Fourth Outline Level</a:t>
            </a:r>
            <a:endParaRPr/>
          </a:p>
          <a:p>
            <a:pPr lvl="4">
              <a:buFont typeface="Times New Roman"/>
              <a:buChar char="»"/>
            </a:pPr>
            <a:r>
              <a:rPr lang="en-US" sz="2000">
                <a:latin typeface="Tahoma"/>
              </a:rPr>
              <a:t>Fifth Outline Level</a:t>
            </a:r>
            <a:endParaRPr/>
          </a:p>
          <a:p>
            <a:pPr lvl="5">
              <a:buFont typeface="Times New Roman"/>
              <a:buChar char="»"/>
            </a:pPr>
            <a:r>
              <a:rPr lang="en-US" sz="2000">
                <a:latin typeface="Tahoma"/>
              </a:rPr>
              <a:t>Sixth Outline Level</a:t>
            </a:r>
            <a:endParaRPr/>
          </a:p>
          <a:p>
            <a:pPr lvl="6">
              <a:buFont typeface="Times New Roman"/>
              <a:buChar char="»"/>
            </a:pPr>
            <a:r>
              <a:rPr lang="en-US" sz="2000">
                <a:latin typeface="Tahoma"/>
              </a:rPr>
              <a:t>Seventh Outline Level</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80" name="TextShape 1"/>
          <p:cNvSpPr txBox="1"/>
          <p:nvPr/>
        </p:nvSpPr>
        <p:spPr>
          <a:xfrm>
            <a:off x="228600" y="1676160"/>
            <a:ext cx="8763120" cy="3276360"/>
          </a:xfrm>
          <a:prstGeom prst="rect">
            <a:avLst/>
          </a:prstGeom>
          <a:noFill/>
          <a:ln>
            <a:noFill/>
          </a:ln>
        </p:spPr>
        <p:txBody>
          <a:bodyPr lIns="90000" tIns="46800" rIns="90000" bIns="46800" anchor="ctr"/>
          <a:lstStyle/>
          <a:p>
            <a:pPr algn="ctr"/>
            <a:r>
              <a:rPr lang="en-US" sz="4400" u="sng">
                <a:solidFill>
                  <a:srgbClr val="E5FFFF"/>
                </a:solidFill>
                <a:latin typeface="Tahoma"/>
              </a:rPr>
              <a:t>Big Question in American History</a:t>
            </a:r>
            <a:r>
              <a:rPr lang="en-US" sz="4400">
                <a:solidFill>
                  <a:srgbClr val="E5FFFF"/>
                </a:solidFill>
                <a:latin typeface="Tahoma"/>
              </a:rPr>
              <a:t>:
  Under what conditions is rebellion against the government acceptable?</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81" name="TextShape 1"/>
          <p:cNvSpPr txBox="1"/>
          <p:nvPr/>
        </p:nvSpPr>
        <p:spPr>
          <a:xfrm>
            <a:off x="685800" y="1325520"/>
            <a:ext cx="7772400" cy="2532240"/>
          </a:xfrm>
          <a:prstGeom prst="rect">
            <a:avLst/>
          </a:prstGeom>
          <a:noFill/>
          <a:ln>
            <a:noFill/>
          </a:ln>
        </p:spPr>
        <p:txBody>
          <a:bodyPr lIns="90000" tIns="46800" rIns="90000" bIns="46800" anchor="ctr"/>
          <a:lstStyle/>
          <a:p>
            <a:r>
              <a:rPr lang="en-US" sz="4000" u="sng">
                <a:solidFill>
                  <a:srgbClr val="E5FFFF"/>
                </a:solidFill>
                <a:latin typeface="Tahoma"/>
              </a:rPr>
              <a:t>Rebellion</a:t>
            </a:r>
            <a:r>
              <a:rPr lang="en-US" sz="4000">
                <a:solidFill>
                  <a:srgbClr val="E5FFFF"/>
                </a:solidFill>
                <a:latin typeface="Tahoma"/>
              </a:rPr>
              <a:t>:  An intentional refusal to obey the recognized authority
</a:t>
            </a:r>
            <a:endParaRPr/>
          </a:p>
        </p:txBody>
      </p:sp>
      <p:sp>
        <p:nvSpPr>
          <p:cNvPr id="82" name="TextShape 2"/>
          <p:cNvSpPr txBox="1"/>
          <p:nvPr/>
        </p:nvSpPr>
        <p:spPr>
          <a:xfrm>
            <a:off x="1371600" y="2971440"/>
            <a:ext cx="6400800" cy="3095640"/>
          </a:xfrm>
          <a:prstGeom prst="rect">
            <a:avLst/>
          </a:prstGeom>
          <a:noFill/>
          <a:ln>
            <a:noFill/>
          </a:ln>
        </p:spPr>
        <p:txBody>
          <a:bodyPr lIns="90000" tIns="46800" rIns="90000" bIns="46800"/>
          <a:lstStyle/>
          <a:p>
            <a:r>
              <a:rPr lang="en-US" sz="2400" dirty="0">
                <a:solidFill>
                  <a:schemeClr val="bg1"/>
                </a:solidFill>
                <a:latin typeface="Tahoma"/>
              </a:rPr>
              <a:t>“Rebellion” includes a wide range of actions.
</a:t>
            </a:r>
            <a:endParaRPr dirty="0">
              <a:solidFill>
                <a:schemeClr val="bg1"/>
              </a:solidFill>
            </a:endParaRPr>
          </a:p>
          <a:p>
            <a:r>
              <a:rPr lang="en-US" sz="2400" dirty="0">
                <a:solidFill>
                  <a:schemeClr val="bg1"/>
                </a:solidFill>
                <a:latin typeface="Tahoma"/>
              </a:rPr>
              <a:t>At many different points in history, Americans have rebelled against their government.  As you study rebellions like the Revolutionary War and the Civil War, consider the reasons for and the methods of these rebellions as you evaluate their acceptability.</a:t>
            </a:r>
            <a:endParaRPr dirty="0">
              <a:solidFill>
                <a:schemeClr val="bg1"/>
              </a:solidFill>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82">
                                            <p:txEl>
                                              <p:pRg st="0" end="4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83" name="TextShape 1"/>
          <p:cNvSpPr txBox="1"/>
          <p:nvPr/>
        </p:nvSpPr>
        <p:spPr>
          <a:xfrm>
            <a:off x="152280" y="380520"/>
            <a:ext cx="8686800" cy="2514600"/>
          </a:xfrm>
          <a:prstGeom prst="rect">
            <a:avLst/>
          </a:prstGeom>
          <a:noFill/>
          <a:ln>
            <a:noFill/>
          </a:ln>
        </p:spPr>
        <p:txBody>
          <a:bodyPr lIns="90000" tIns="46800" rIns="90000" bIns="46800" anchor="ctr"/>
          <a:lstStyle/>
          <a:p>
            <a:r>
              <a:rPr lang="en-US" sz="4400" u="sng" dirty="0">
                <a:solidFill>
                  <a:srgbClr val="FFFFFF"/>
                </a:solidFill>
                <a:latin typeface="Tahoma"/>
              </a:rPr>
              <a:t>Protest</a:t>
            </a:r>
            <a:r>
              <a:rPr lang="en-US" sz="4400" dirty="0">
                <a:solidFill>
                  <a:srgbClr val="FFFFFF"/>
                </a:solidFill>
                <a:latin typeface="Tahoma"/>
              </a:rPr>
              <a:t>:  A public expression of opposition to an event or situation</a:t>
            </a:r>
            <a:endParaRPr dirty="0">
              <a:solidFill>
                <a:srgbClr val="FFFFFF"/>
              </a:solidFill>
            </a:endParaRPr>
          </a:p>
        </p:txBody>
      </p:sp>
      <p:sp>
        <p:nvSpPr>
          <p:cNvPr id="84" name="TextShape 2"/>
          <p:cNvSpPr txBox="1"/>
          <p:nvPr/>
        </p:nvSpPr>
        <p:spPr>
          <a:xfrm>
            <a:off x="457200" y="2971440"/>
            <a:ext cx="8229600" cy="2514600"/>
          </a:xfrm>
          <a:prstGeom prst="rect">
            <a:avLst/>
          </a:prstGeom>
          <a:noFill/>
          <a:ln>
            <a:noFill/>
          </a:ln>
        </p:spPr>
        <p:txBody>
          <a:bodyPr lIns="90000" tIns="46800" rIns="90000" bIns="46800"/>
          <a:lstStyle/>
          <a:p>
            <a:pPr marL="457200" indent="-457200">
              <a:buSzPct val="65000"/>
              <a:buFont typeface="Arial"/>
              <a:buChar char="•"/>
            </a:pPr>
            <a:r>
              <a:rPr lang="en-US" sz="3200" dirty="0">
                <a:solidFill>
                  <a:srgbClr val="FFFFFF"/>
                </a:solidFill>
                <a:latin typeface="Tahoma"/>
              </a:rPr>
              <a:t>What are some of the pros and cons of protesting to get your views heard</a:t>
            </a:r>
            <a:r>
              <a:rPr lang="en-US" sz="3200" dirty="0" smtClean="0">
                <a:solidFill>
                  <a:srgbClr val="FFFFFF"/>
                </a:solidFill>
                <a:latin typeface="Tahoma"/>
              </a:rPr>
              <a:t>?</a:t>
            </a:r>
          </a:p>
          <a:p>
            <a:pPr>
              <a:buSzPct val="65000"/>
            </a:pPr>
            <a:endParaRPr dirty="0">
              <a:solidFill>
                <a:srgbClr val="FFFFFF"/>
              </a:solidFill>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84">
                                            <p:txEl>
                                              <p:pRg st="0" end="7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85" name="TextShape 1"/>
          <p:cNvSpPr txBox="1"/>
          <p:nvPr/>
        </p:nvSpPr>
        <p:spPr>
          <a:xfrm>
            <a:off x="457200" y="151920"/>
            <a:ext cx="8229600" cy="1752840"/>
          </a:xfrm>
          <a:prstGeom prst="rect">
            <a:avLst/>
          </a:prstGeom>
          <a:noFill/>
          <a:ln>
            <a:noFill/>
          </a:ln>
        </p:spPr>
        <p:txBody>
          <a:bodyPr lIns="90000" tIns="46800" rIns="90000" bIns="46800" anchor="ctr"/>
          <a:lstStyle/>
          <a:p>
            <a:r>
              <a:rPr lang="en-US" sz="4400" u="sng" dirty="0">
                <a:solidFill>
                  <a:srgbClr val="FFFFFF"/>
                </a:solidFill>
                <a:latin typeface="Tahoma"/>
              </a:rPr>
              <a:t>Civil Disobedience</a:t>
            </a:r>
            <a:r>
              <a:rPr lang="en-US" sz="4400" dirty="0">
                <a:solidFill>
                  <a:srgbClr val="FFFFFF"/>
                </a:solidFill>
                <a:latin typeface="Tahoma"/>
              </a:rPr>
              <a:t>:  An active refusal to obey a specific law</a:t>
            </a:r>
            <a:endParaRPr dirty="0">
              <a:solidFill>
                <a:srgbClr val="FFFFFF"/>
              </a:solidFill>
            </a:endParaRPr>
          </a:p>
        </p:txBody>
      </p:sp>
      <p:sp>
        <p:nvSpPr>
          <p:cNvPr id="86" name="TextShape 2"/>
          <p:cNvSpPr txBox="1"/>
          <p:nvPr/>
        </p:nvSpPr>
        <p:spPr>
          <a:xfrm>
            <a:off x="457200" y="1828440"/>
            <a:ext cx="8229600" cy="4800600"/>
          </a:xfrm>
          <a:prstGeom prst="rect">
            <a:avLst/>
          </a:prstGeom>
          <a:noFill/>
          <a:ln>
            <a:noFill/>
          </a:ln>
        </p:spPr>
        <p:txBody>
          <a:bodyPr lIns="90000" tIns="46800" rIns="90000" bIns="46800"/>
          <a:lstStyle/>
          <a:p>
            <a:pPr>
              <a:lnSpc>
                <a:spcPct val="80000"/>
              </a:lnSpc>
            </a:pPr>
            <a:r>
              <a:rPr lang="en-US" sz="2800" dirty="0">
                <a:solidFill>
                  <a:srgbClr val="FFFFFF"/>
                </a:solidFill>
                <a:latin typeface="Tahoma"/>
              </a:rPr>
              <a:t>Civil Disobedience has long been considered an “acceptable” form of rebellion.</a:t>
            </a:r>
            <a:endParaRPr dirty="0">
              <a:solidFill>
                <a:srgbClr val="FFFFFF"/>
              </a:solidFill>
            </a:endParaRPr>
          </a:p>
          <a:p>
            <a:pPr>
              <a:lnSpc>
                <a:spcPct val="80000"/>
              </a:lnSpc>
            </a:pPr>
            <a:endParaRPr dirty="0">
              <a:solidFill>
                <a:srgbClr val="FFFFFF"/>
              </a:solidFill>
            </a:endParaRPr>
          </a:p>
          <a:p>
            <a:pPr>
              <a:lnSpc>
                <a:spcPct val="80000"/>
              </a:lnSpc>
            </a:pPr>
            <a:r>
              <a:rPr lang="en-US" sz="2800" dirty="0">
                <a:solidFill>
                  <a:srgbClr val="FFFFFF"/>
                </a:solidFill>
                <a:latin typeface="Tahoma"/>
              </a:rPr>
              <a:t>To be “civil disobedience,” 5 conditions must be met:</a:t>
            </a:r>
            <a:endParaRPr dirty="0">
              <a:solidFill>
                <a:srgbClr val="FFFFFF"/>
              </a:solidFill>
            </a:endParaRPr>
          </a:p>
          <a:p>
            <a:pPr marL="800100" lvl="1" indent="-342900">
              <a:lnSpc>
                <a:spcPct val="80000"/>
              </a:lnSpc>
              <a:buSzPct val="65000"/>
              <a:buFont typeface="Arial"/>
              <a:buChar char="•"/>
            </a:pPr>
            <a:r>
              <a:rPr lang="en-US" sz="2400" dirty="0">
                <a:solidFill>
                  <a:srgbClr val="FFFFFF"/>
                </a:solidFill>
                <a:latin typeface="Tahoma"/>
              </a:rPr>
              <a:t>The situation being protested must be a violation of one’s natural or civil rights</a:t>
            </a:r>
            <a:endParaRPr dirty="0">
              <a:solidFill>
                <a:srgbClr val="FFFFFF"/>
              </a:solidFill>
            </a:endParaRPr>
          </a:p>
          <a:p>
            <a:pPr marL="800100" lvl="1" indent="-342900">
              <a:lnSpc>
                <a:spcPct val="80000"/>
              </a:lnSpc>
              <a:buSzPct val="65000"/>
              <a:buFont typeface="Arial"/>
              <a:buChar char="•"/>
            </a:pPr>
            <a:r>
              <a:rPr lang="en-US" sz="2400" dirty="0">
                <a:solidFill>
                  <a:srgbClr val="FFFFFF"/>
                </a:solidFill>
                <a:latin typeface="Tahoma"/>
              </a:rPr>
              <a:t>All legal means to change the situation have been tried without success</a:t>
            </a:r>
            <a:endParaRPr dirty="0">
              <a:solidFill>
                <a:srgbClr val="FFFFFF"/>
              </a:solidFill>
            </a:endParaRPr>
          </a:p>
          <a:p>
            <a:pPr marL="800100" lvl="1" indent="-342900">
              <a:lnSpc>
                <a:spcPct val="80000"/>
              </a:lnSpc>
              <a:buSzPct val="65000"/>
              <a:buFont typeface="Arial"/>
              <a:buChar char="•"/>
            </a:pPr>
            <a:r>
              <a:rPr lang="en-US" sz="2400" dirty="0">
                <a:solidFill>
                  <a:srgbClr val="FFFFFF"/>
                </a:solidFill>
                <a:latin typeface="Tahoma"/>
              </a:rPr>
              <a:t>The protest cannot be self-serving</a:t>
            </a:r>
            <a:endParaRPr dirty="0">
              <a:solidFill>
                <a:srgbClr val="FFFFFF"/>
              </a:solidFill>
            </a:endParaRPr>
          </a:p>
          <a:p>
            <a:pPr marL="800100" lvl="1" indent="-342900">
              <a:lnSpc>
                <a:spcPct val="80000"/>
              </a:lnSpc>
              <a:buSzPct val="65000"/>
              <a:buFont typeface="Arial"/>
              <a:buChar char="•"/>
            </a:pPr>
            <a:r>
              <a:rPr lang="en-US" sz="2400" dirty="0">
                <a:solidFill>
                  <a:srgbClr val="FFFFFF"/>
                </a:solidFill>
                <a:latin typeface="Tahoma"/>
              </a:rPr>
              <a:t>The protest must be peaceful</a:t>
            </a:r>
            <a:endParaRPr dirty="0">
              <a:solidFill>
                <a:srgbClr val="FFFFFF"/>
              </a:solidFill>
            </a:endParaRPr>
          </a:p>
          <a:p>
            <a:pPr marL="800100" lvl="1" indent="-342900">
              <a:lnSpc>
                <a:spcPct val="80000"/>
              </a:lnSpc>
              <a:buSzPct val="65000"/>
              <a:buFont typeface="Arial"/>
              <a:buChar char="•"/>
            </a:pPr>
            <a:r>
              <a:rPr lang="en-US" sz="2400" dirty="0">
                <a:solidFill>
                  <a:srgbClr val="FFFFFF"/>
                </a:solidFill>
                <a:latin typeface="Tahoma"/>
              </a:rPr>
              <a:t>The protesters willingly accept the consequences of their actions</a:t>
            </a:r>
            <a:endParaRPr dirty="0">
              <a:solidFill>
                <a:srgbClr val="FFFFFF"/>
              </a:solidFill>
            </a:endParaRPr>
          </a:p>
        </p:txBody>
      </p:sp>
    </p:spTree>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87" name="TextShape 1"/>
          <p:cNvSpPr txBox="1"/>
          <p:nvPr/>
        </p:nvSpPr>
        <p:spPr>
          <a:xfrm>
            <a:off x="380880" y="380880"/>
            <a:ext cx="8305920" cy="2895840"/>
          </a:xfrm>
          <a:prstGeom prst="rect">
            <a:avLst/>
          </a:prstGeom>
          <a:noFill/>
          <a:ln>
            <a:noFill/>
          </a:ln>
        </p:spPr>
        <p:txBody>
          <a:bodyPr lIns="90000" tIns="46800" rIns="90000" bIns="46800" anchor="ctr"/>
          <a:lstStyle/>
          <a:p>
            <a:r>
              <a:rPr lang="en-US" sz="4400" u="sng" dirty="0">
                <a:solidFill>
                  <a:srgbClr val="FFFFFF"/>
                </a:solidFill>
                <a:latin typeface="Tahoma"/>
              </a:rPr>
              <a:t>Terrorism</a:t>
            </a:r>
            <a:r>
              <a:rPr lang="en-US" sz="4400" dirty="0">
                <a:solidFill>
                  <a:srgbClr val="FFFFFF"/>
                </a:solidFill>
                <a:latin typeface="Tahoma"/>
              </a:rPr>
              <a:t>:  Violent acts meant to create fear among the general public in order to achieve a political goal</a:t>
            </a:r>
            <a:endParaRPr dirty="0">
              <a:solidFill>
                <a:srgbClr val="FFFFFF"/>
              </a:solidFil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Words>
  <Application>Microsoft Macintosh PowerPoint</Application>
  <PresentationFormat>On-screen Show (4:3)</PresentationFormat>
  <Paragraphs>16</Paragraphs>
  <Slides>5</Slides>
  <Notes>5</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1</cp:revision>
  <dcterms:modified xsi:type="dcterms:W3CDTF">2016-03-14T03:03:22Z</dcterms:modified>
</cp:coreProperties>
</file>